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7" r:id="rId12"/>
    <p:sldId id="268" r:id="rId13"/>
    <p:sldId id="266" r:id="rId14"/>
    <p:sldId id="270" r:id="rId15"/>
    <p:sldId id="269" r:id="rId16"/>
    <p:sldId id="271" r:id="rId17"/>
    <p:sldId id="273" r:id="rId18"/>
    <p:sldId id="272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8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1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1BA-B089-414A-B773-01B7CE4329AB}" type="datetimeFigureOut">
              <a:rPr lang="en-US" smtClean="0"/>
              <a:t>5/20/2010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4F754-C7FE-478B-8CFE-5FECE1455C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1BA-B089-414A-B773-01B7CE4329AB}" type="datetimeFigureOut">
              <a:rPr lang="en-US" smtClean="0"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4F754-C7FE-478B-8CFE-5FECE1455C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1BA-B089-414A-B773-01B7CE4329AB}" type="datetimeFigureOut">
              <a:rPr lang="en-US" smtClean="0"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4F754-C7FE-478B-8CFE-5FECE1455C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1BA-B089-414A-B773-01B7CE4329AB}" type="datetimeFigureOut">
              <a:rPr lang="en-US" smtClean="0"/>
              <a:t>5/20/2010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4F754-C7FE-478B-8CFE-5FECE1455C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1BA-B089-414A-B773-01B7CE4329AB}" type="datetimeFigureOut">
              <a:rPr lang="en-US" smtClean="0"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4F754-C7FE-478B-8CFE-5FECE1455C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1BA-B089-414A-B773-01B7CE4329AB}" type="datetimeFigureOut">
              <a:rPr lang="en-US" smtClean="0"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4F754-C7FE-478B-8CFE-5FECE1455C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1BA-B089-414A-B773-01B7CE4329AB}" type="datetimeFigureOut">
              <a:rPr lang="en-US" smtClean="0"/>
              <a:t>5/21/2010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4F754-C7FE-478B-8CFE-5FECE1455C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1BA-B089-414A-B773-01B7CE4329AB}" type="datetimeFigureOut">
              <a:rPr lang="en-US" smtClean="0"/>
              <a:t>5/21/2010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4F754-C7FE-478B-8CFE-5FECE1455C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1BA-B089-414A-B773-01B7CE4329AB}" type="datetimeFigureOut">
              <a:rPr lang="en-US" smtClean="0"/>
              <a:t>5/21/2010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4F754-C7FE-478B-8CFE-5FECE1455C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1BA-B089-414A-B773-01B7CE4329AB}" type="datetimeFigureOut">
              <a:rPr lang="en-US" smtClean="0"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4F754-C7FE-478B-8CFE-5FECE1455C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1BA-B089-414A-B773-01B7CE4329AB}" type="datetimeFigureOut">
              <a:rPr lang="en-US" smtClean="0"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4F754-C7FE-478B-8CFE-5FECE1455C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6A1BA-B089-414A-B773-01B7CE4329AB}" type="datetimeFigureOut">
              <a:rPr lang="en-US" smtClean="0"/>
              <a:t>5/20/2010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4F754-C7FE-478B-8CFE-5FECE1455C8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Ford and Carter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Carter’s Foreign Policy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Carter moved away from the </a:t>
            </a:r>
            <a:r>
              <a:rPr lang="en-US" dirty="0" err="1" smtClean="0"/>
              <a:t>realpolitik</a:t>
            </a:r>
            <a:r>
              <a:rPr lang="en-US" dirty="0" smtClean="0"/>
              <a:t> of Nixon and based his policy on his own moral beliefs.</a:t>
            </a:r>
          </a:p>
          <a:p>
            <a:r>
              <a:rPr lang="en-US" dirty="0" smtClean="0"/>
              <a:t>He focused on human rights and only wanted to support governments that gave its citizens all the basic rights they deserved.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foreignpolicy.com/files/images/jim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"/>
            <a:ext cx="8588113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Map of the Middle East</a:t>
            </a:r>
            <a:endParaRPr 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810225"/>
            <a:ext cx="4953000" cy="5862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 David Accords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Carter also got involved with Middle East disputes</a:t>
            </a:r>
          </a:p>
          <a:p>
            <a:r>
              <a:rPr lang="en-US" dirty="0" smtClean="0"/>
              <a:t>In September 1978 he brought the Egyptian Prime Minister (Anwar Sadat) and Israeli Prime Minister (</a:t>
            </a:r>
            <a:r>
              <a:rPr lang="en-US" dirty="0" err="1" smtClean="0"/>
              <a:t>Menachem</a:t>
            </a:r>
            <a:r>
              <a:rPr lang="en-US" dirty="0" smtClean="0"/>
              <a:t> Begin) for peace talks.</a:t>
            </a:r>
          </a:p>
          <a:p>
            <a:r>
              <a:rPr lang="en-US" dirty="0" smtClean="0"/>
              <a:t>By the end of the meetings they drafted a set of agreements called the Camp David Accords.</a:t>
            </a:r>
          </a:p>
          <a:p>
            <a:r>
              <a:rPr lang="en-US" dirty="0" smtClean="0"/>
              <a:t>It was the first time any Arab nation had established peaceful ties with Israel. 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09600"/>
            <a:ext cx="8429919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Iran Hostage Crisis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The United States was a supporter of the shah( similar to a king) of Iran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1979, the shah was overthrown by the followers of Ayatollah Khomeini. </a:t>
            </a:r>
          </a:p>
          <a:p>
            <a:r>
              <a:rPr lang="en-US" dirty="0" smtClean="0"/>
              <a:t>They also attacked the U.S. embassy and took 54 hostages.</a:t>
            </a:r>
          </a:p>
          <a:p>
            <a:r>
              <a:rPr lang="en-US" dirty="0" smtClean="0"/>
              <a:t>The crisis took months to resolve.</a:t>
            </a:r>
          </a:p>
          <a:p>
            <a:r>
              <a:rPr lang="en-US" dirty="0" smtClean="0"/>
              <a:t>The U.S. attempted to rescue the hostages in April 1980.  The attempt failed.  </a:t>
            </a:r>
          </a:p>
          <a:p>
            <a:r>
              <a:rPr lang="en-US" dirty="0" smtClean="0"/>
              <a:t>The Hostages were finally released on January 21</a:t>
            </a:r>
            <a:r>
              <a:rPr lang="en-US" baseline="30000" dirty="0" smtClean="0"/>
              <a:t>st</a:t>
            </a:r>
            <a:r>
              <a:rPr lang="en-US" dirty="0" smtClean="0"/>
              <a:t>, 1981.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96" y="457200"/>
            <a:ext cx="7767604" cy="5832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8600"/>
            <a:ext cx="5943600" cy="6223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at your project assignment sheet.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complete the Presidential Magazine pages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 along as I do an example.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dirty="0"/>
              <a:t>If your friend commits a crime would you prevent them from being punished if you could? </a:t>
            </a:r>
            <a:r>
              <a:rPr lang="en-US" sz="5400" dirty="0" smtClean="0"/>
              <a:t>  Why or Why not?  </a:t>
            </a:r>
            <a:endParaRPr lang="en-US" sz="5400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on your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what you know to work on your magazine pages for Nixon, Ford and Carter.  Raise your hand if you need any help.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Nixon was president </a:t>
            </a:r>
            <a:r>
              <a:rPr lang="en-US" sz="3600" smtClean="0"/>
              <a:t>from 1969-1974. </a:t>
            </a:r>
            <a:r>
              <a:rPr lang="en-US" sz="3600" dirty="0" smtClean="0"/>
              <a:t>Nixon is most known for the Watergate Scandal in which he broke laws and hired men to break into the </a:t>
            </a:r>
            <a:r>
              <a:rPr lang="en-US" sz="3600" dirty="0"/>
              <a:t>W</a:t>
            </a:r>
            <a:r>
              <a:rPr lang="en-US" sz="3600" dirty="0" smtClean="0"/>
              <a:t>atergate hotel.  Nixon was also responsible for removing all American troops from Vietnam, which ended the war.  During his presidency a series of articles called the Pentagon Papers showed that he lied to the public about the war.  Nixon was a very controversial president and resigned in 1975.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Autofit/>
          </a:bodyPr>
          <a:lstStyle/>
          <a:p>
            <a:r>
              <a:rPr lang="en-US" sz="4400" dirty="0" smtClean="0"/>
              <a:t>Nixon’s major success is that he ended the Vietnam War.  Nixon ended the war by removing American troops from Vietnam.  This was a success because most Americans wanted to get out of the Vietnam War. 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Nixon committed crimes during the Watergate Scandal.  Nixon was caught ordering men to rob the Watergate Hotel.  This was a failure because, he committed a crime and had to resign.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 smtClean="0"/>
              <a:t>Recession: a slowing down of the economy that does not last as long as a depression.  </a:t>
            </a:r>
          </a:p>
          <a:p>
            <a:endParaRPr lang="en-US" sz="4000" dirty="0"/>
          </a:p>
          <a:p>
            <a:r>
              <a:rPr lang="en-US" sz="4000" dirty="0" smtClean="0"/>
              <a:t>Stagflation: an increase in inflation (increase in prices) and slowing down of the economy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Gerald Ford</a:t>
            </a:r>
            <a:endParaRPr lang="en-US" dirty="0"/>
          </a:p>
        </p:txBody>
      </p:sp>
      <p:pic>
        <p:nvPicPr>
          <p:cNvPr id="1028" name="Picture 4" descr="File:Gerald Fo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914400"/>
            <a:ext cx="3886200" cy="5705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Pardon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Ford became president after Nixon resigned (he was Nixon’s vice president).</a:t>
            </a:r>
          </a:p>
          <a:p>
            <a:r>
              <a:rPr lang="en-US" dirty="0" smtClean="0"/>
              <a:t>About a month after Nixon resigned, Ford pardoned him as a way to move past Watergate.</a:t>
            </a:r>
          </a:p>
          <a:p>
            <a:r>
              <a:rPr lang="en-US" b="1" dirty="0" smtClean="0"/>
              <a:t>How do you think the American public responded to the pardoning of Nixon?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economy was hitting a recession.</a:t>
            </a:r>
          </a:p>
          <a:p>
            <a:r>
              <a:rPr lang="en-US" dirty="0" smtClean="0"/>
              <a:t>Stagflation had defined much of the 1970s and continued to do so throughout Ford’s presidency.</a:t>
            </a:r>
          </a:p>
          <a:p>
            <a:r>
              <a:rPr lang="en-US" dirty="0" smtClean="0"/>
              <a:t>Ford tried to tame it by attacking inflation but little got passed because of disagreement between Ford (Republican) and the Democrat controlled Congress.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Election of 1976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lot of Americans still associated the Republicans with Watergate.</a:t>
            </a:r>
          </a:p>
          <a:p>
            <a:r>
              <a:rPr lang="en-US" dirty="0" smtClean="0"/>
              <a:t>Carter emerged as the Democratic Nominee and he had a very clean cut image focused on values like religion and family. </a:t>
            </a:r>
          </a:p>
          <a:p>
            <a:r>
              <a:rPr lang="en-US" dirty="0" smtClean="0"/>
              <a:t>He campaigned as a Washington “outsider”</a:t>
            </a:r>
          </a:p>
          <a:p>
            <a:r>
              <a:rPr lang="en-US" dirty="0" smtClean="0"/>
              <a:t>He promised a “new era of honest, compassionate, responsive government”</a:t>
            </a:r>
          </a:p>
          <a:p>
            <a:r>
              <a:rPr lang="en-US" dirty="0" smtClean="0"/>
              <a:t>Carter won a narrow victory the election </a:t>
            </a:r>
          </a:p>
          <a:p>
            <a:r>
              <a:rPr lang="en-US" b="1" dirty="0" smtClean="0"/>
              <a:t>Why do you think Americans voted for Carter?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Carter’s Presidency: Domestic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9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two major domestic problems of the time were the economy and the energy crisis.  </a:t>
            </a:r>
            <a:endParaRPr lang="en-US" dirty="0"/>
          </a:p>
        </p:txBody>
      </p:sp>
      <p:pic>
        <p:nvPicPr>
          <p:cNvPr id="7170" name="Picture 2" descr="http://recession.org/wp-content/uploads/2010/05/1-300x2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971800"/>
            <a:ext cx="4651169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Carter’s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Carter asked Americans to use less fuel and invest more in alternative energy sources but was not able to convince.</a:t>
            </a:r>
          </a:p>
          <a:p>
            <a:endParaRPr lang="en-US" dirty="0"/>
          </a:p>
          <a:p>
            <a:r>
              <a:rPr lang="en-US" dirty="0" smtClean="0"/>
              <a:t>Carter also had a lot of trouble gaining support from Congress.</a:t>
            </a:r>
          </a:p>
          <a:p>
            <a:r>
              <a:rPr lang="en-US" dirty="0" smtClean="0"/>
              <a:t>Overall most of his domestic reforms gained little support.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7421</TotalTime>
  <Words>707</Words>
  <Application>Microsoft Office PowerPoint</Application>
  <PresentationFormat>On-screen Show (4:3)</PresentationFormat>
  <Paragraphs>58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Ford and Carter</vt:lpstr>
      <vt:lpstr>Warm-up</vt:lpstr>
      <vt:lpstr>Vocabulary</vt:lpstr>
      <vt:lpstr>Gerald Ford</vt:lpstr>
      <vt:lpstr>The Pardon</vt:lpstr>
      <vt:lpstr>The Economy</vt:lpstr>
      <vt:lpstr>Election of 1976</vt:lpstr>
      <vt:lpstr>Carter’s Presidency: Domestic Problems</vt:lpstr>
      <vt:lpstr>Carter’s Solutions</vt:lpstr>
      <vt:lpstr>Carter’s Foreign Policy </vt:lpstr>
      <vt:lpstr>Slide 11</vt:lpstr>
      <vt:lpstr>Map of the Middle East</vt:lpstr>
      <vt:lpstr>Camp David Accords</vt:lpstr>
      <vt:lpstr>Slide 14</vt:lpstr>
      <vt:lpstr>Iran Hostage Crisis</vt:lpstr>
      <vt:lpstr>Slide 16</vt:lpstr>
      <vt:lpstr>Slide 17</vt:lpstr>
      <vt:lpstr>Project</vt:lpstr>
      <vt:lpstr>How to complete the Presidential Magazine pages</vt:lpstr>
      <vt:lpstr>Work on your project</vt:lpstr>
      <vt:lpstr>Summary</vt:lpstr>
      <vt:lpstr>Successes</vt:lpstr>
      <vt:lpstr>Failure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Ford and Carter</dc:title>
  <dc:creator>Sejal</dc:creator>
  <cp:lastModifiedBy>Sejal</cp:lastModifiedBy>
  <cp:revision>4</cp:revision>
  <dcterms:created xsi:type="dcterms:W3CDTF">2010-05-20T15:12:48Z</dcterms:created>
  <dcterms:modified xsi:type="dcterms:W3CDTF">2010-05-25T18:53:58Z</dcterms:modified>
</cp:coreProperties>
</file>